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562fb4ae4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562fb4ae4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Název přednášky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EFEFEF"/>
                </a:solidFill>
              </a:rPr>
              <a:t>Jméno autora</a:t>
            </a:r>
            <a:endParaRPr>
              <a:solidFill>
                <a:srgbClr val="EFEFE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</a:rPr>
              <a:t>Slide 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Char char="-"/>
            </a:pPr>
            <a:r>
              <a:rPr lang="en-GB">
                <a:solidFill>
                  <a:srgbClr val="F3F3F3"/>
                </a:solidFill>
              </a:rPr>
              <a:t>Bod 1</a:t>
            </a:r>
            <a:endParaRPr>
              <a:solidFill>
                <a:srgbClr val="F3F3F3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